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Tomorrow Semi Bold"/>
      <p:regular r:id="rId15"/>
    </p:embeddedFont>
    <p:embeddedFont>
      <p:font typeface="Tomorrow Semi Bold"/>
      <p:regular r:id="rId16"/>
    </p:embeddedFon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"/>
      <p:regular r:id="rId19"/>
    </p:embeddedFont>
    <p:embeddedFont>
      <p:font typeface="Tomorrow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Мультимодальный маршрутизатор с подбором отелей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Сервис для поиска оптимальных маршрутов между любыми точками России. Поддерживает комбинации авиа, ЖД, авто и общественного транспорта. Автоматически подбирает отели рядом с пунктом назначения.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85B8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0470" y="6152555"/>
            <a:ext cx="14942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omorrow Medium" pitchFamily="34" charset="0"/>
                <a:ea typeface="Tomorrow Medium" pitchFamily="34" charset="-122"/>
                <a:cs typeface="Tomorrow Medium" pitchFamily="34" charset="-120"/>
              </a:rPr>
              <a:t>МА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6003012"/>
            <a:ext cx="30199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61615C"/>
                </a:solidFill>
                <a:latin typeface="Tomorrow Bold" pitchFamily="34" charset="0"/>
                <a:ea typeface="Tomorrow Bold" pitchFamily="34" charset="-122"/>
                <a:cs typeface="Tomorrow Bold" pitchFamily="34" charset="-120"/>
              </a:rPr>
              <a:t>по Марат Ахунзянов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873"/>
            <a:ext cx="5942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Интерактивная карта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09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99346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Выбор точек маршрута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79571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Поиск по названию или клик на карте.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9509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299346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Цветовая дифференциация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7957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Маршруты отображаются разными цветами по типу транспорта.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663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088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6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Удобная навигация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8568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Интуитивно понятный интерфейс для планирования путешествий.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4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Расчет маршрутов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43401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70215"/>
            <a:ext cx="3300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Критерии оптимизации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16063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Выбор кратчайшего расстояния, времени или стоимости.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1325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40066"/>
            <a:ext cx="2853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Мультимодальность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3048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Комбинация авиаперелётов, поездов и автомобилей.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74137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Детализация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19136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Время в пути с учётом пересадок и стоимость билетов.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Подбор отелей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Гибкие фильтры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Настройка по цене, рейтингу и удалённости от конечной точки (1–5 км).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3196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Прямое бронирование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Ссылки на Booking.com и Ostrovok.ru для моментального бронирования.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0EAEA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3320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Детальная информация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Фотографии, отзывы и описание удобств каждого отеля.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Дополнительные инструменты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728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033236"/>
            <a:ext cx="3369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Топливный калькулятор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52365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Расчет расхода бензина и стоимости автопоездки.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066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Офлайн-карты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05741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Скачивание регионов для навигации без интернета.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404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Планировщик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9118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Создание подробного расписания поездки.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1306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Технологическая база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Алгоритм Дейкстры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28742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Поиск оптимального пути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6D0D0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288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Интеграция API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2288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Aviasales, РЖД, 2ГИС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6D0D0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0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Картография Яндекс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283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Основа визуализации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724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Пример работы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name="adj" fmla="val 134627"/>
            </a:avLst>
          </a:prstGeom>
          <a:solidFill>
            <a:srgbClr val="D6D0D0"/>
          </a:solidFill>
          <a:ln/>
        </p:spPr>
      </p:sp>
      <p:sp>
        <p:nvSpPr>
          <p:cNvPr id="5" name="Shape 2"/>
          <p:cNvSpPr/>
          <p:nvPr/>
        </p:nvSpPr>
        <p:spPr>
          <a:xfrm>
            <a:off x="6491823" y="4527590"/>
            <a:ext cx="615434" cy="22860"/>
          </a:xfrm>
          <a:prstGeom prst="roundRect">
            <a:avLst>
              <a:gd name="adj" fmla="val 134627"/>
            </a:avLst>
          </a:prstGeom>
          <a:solidFill>
            <a:srgbClr val="D6D0D0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12" y="4346674"/>
            <a:ext cx="307658" cy="3846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24751" y="428267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Выбор маршрута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18066" y="4726186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Пользователь выбирает Москву и Владивосток.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523143" y="5553313"/>
            <a:ext cx="615434" cy="22860"/>
          </a:xfrm>
          <a:prstGeom prst="roundRect">
            <a:avLst>
              <a:gd name="adj" fmla="val 134627"/>
            </a:avLst>
          </a:prstGeom>
          <a:solidFill>
            <a:srgbClr val="D6D0D0"/>
          </a:solidFill>
          <a:ln/>
        </p:spPr>
      </p:sp>
      <p:sp>
        <p:nvSpPr>
          <p:cNvPr id="11" name="Shape 7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312" y="5372398"/>
            <a:ext cx="307658" cy="3846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41042" y="530840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Варианты поездки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8341042" y="5751909"/>
            <a:ext cx="557129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Самолёт: 8 ч 20 мин, от 15 000 ₽. Поезд + авто: 6 дней 4 ч.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491823" y="6476524"/>
            <a:ext cx="615434" cy="22860"/>
          </a:xfrm>
          <a:prstGeom prst="roundRect">
            <a:avLst>
              <a:gd name="adj" fmla="val 134627"/>
            </a:avLst>
          </a:prstGeom>
          <a:solidFill>
            <a:srgbClr val="D6D0D0"/>
          </a:solidFill>
          <a:ln/>
        </p:spPr>
      </p:sp>
      <p:sp>
        <p:nvSpPr>
          <p:cNvPr id="16" name="Shape 11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312" y="6295608"/>
            <a:ext cx="307658" cy="3846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724751" y="623161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Подбор жилья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718066" y="6675120"/>
            <a:ext cx="557129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Гостиница «Азимут» – от 4 500 ₽/ночь. Хостел «Тихоокеанский» – от 1 200 ₽/ночь.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2451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Конкурентные преимущества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49154" y="2770823"/>
            <a:ext cx="4183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Комбинированные маршруты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61241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Единственный сервис, объединяющий авиа-, ж/д- и автотранспорт.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Гибкая настройка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442692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Обход платных дорог, выбор класса билетов.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404842"/>
            <a:ext cx="4188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Интеграция с бронированием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895261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Мгновенный переход к покупке билетов и отелей.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40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Целевая аудитория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95261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Туристы, бизнес-путешественники и логистические компании.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2025-04-24T10:26:37Z</dcterms:created>
  <dcterms:modified xsi:type="dcterms:W3CDTF">2025-04-24T10:26:37Z</dcterms:modified>
</cp:coreProperties>
</file>